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4630400" cy="8229600"/>
  <p:notesSz cx="8229600" cy="14630400"/>
  <p:embeddedFontLst>
    <p:embeddedFont>
      <p:font typeface="Noto Sans TC" panose="020B0604020202020204" charset="-128"/>
      <p:regular r:id="rId19"/>
    </p:embeddedFont>
    <p:embeddedFont>
      <p:font typeface="Sora Medium" panose="020B0604020202020204" charset="0"/>
      <p:regular r:id="rId2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63" autoAdjust="0"/>
    <p:restoredTop sz="94610"/>
  </p:normalViewPr>
  <p:slideViewPr>
    <p:cSldViewPr snapToGrid="0" snapToObjects="1">
      <p:cViewPr>
        <p:scale>
          <a:sx n="125" d="100"/>
          <a:sy n="125" d="100"/>
        </p:scale>
        <p:origin x="-336" y="-2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53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#2 REVIEW</a:t>
            </a:r>
            <a:r>
              <a:rPr lang="en-US" sz="44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
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SAD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Task R5: Features Amministratore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Bellotti Carmine e Castaldo Giuseppe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Gestione degli Studenti: Interazione con T23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Conservazione Dati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dati degli studenti sono conservati nel container T23.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Lista di User-ID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Nei team, è stata mantenuta una lista di User-ID.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85678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Richiesta di Dettagli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Invio di una richiesta al Controller di T23 per ottenere i dettagli degli studenti.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5131" y="2185572"/>
            <a:ext cx="115258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Flusso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48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PUT /</a:t>
            </a:r>
            <a:r>
              <a:rPr lang="en-US" sz="4800" b="1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aggiungiStudenti</a:t>
            </a:r>
            <a:r>
              <a:rPr lang="en-US" sz="48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{</a:t>
            </a:r>
            <a:r>
              <a:rPr lang="en-US" sz="4800" b="1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idTeam</a:t>
            </a:r>
            <a:r>
              <a:rPr lang="en-US" sz="48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}</a:t>
            </a:r>
            <a:endParaRPr lang="en-US" sz="4800" b="1" dirty="0"/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0424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36489" y="442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Lista Studenti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1263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Accesso alla lista degli studenti tramite l'endpoint /students_list di T23.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54704" y="3390424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42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Selezione Studenti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4704" y="491263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Selezione degli studenti da aggiungere al team, aggiungendo i loro ID alla lista.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5738" y="3390424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58438" y="442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Gestione Flessibile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491263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Gestione flessibile del team senza dover modificare pesantemente T23.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894"/>
            <a:ext cx="7475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GET /ottieniStudentiTeam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36301"/>
            <a:ext cx="13042821" cy="57192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984"/>
            <a:ext cx="8138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Cosa accade nei Controller?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99392"/>
            <a:ext cx="13042821" cy="299632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0869"/>
            <a:ext cx="13017341" cy="25417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38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1942"/>
            <a:ext cx="6244709" cy="249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578179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Riepilogo e Prossimi Passi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99521" y="422255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La prossima fase si concentrerà sull'integrazione completa e sul testing approfondito, includendo l'implementazione di nuove funzionalità e la risoluzione di eventuali bug emersi durante le fasi di sviluppo.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7535585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Primo Mock-up Dashboard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6" y="1729978"/>
            <a:ext cx="13092589" cy="54910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8906" y="7468076"/>
            <a:ext cx="130925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5482828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Teams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1727002"/>
            <a:ext cx="13095208" cy="5505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7596" y="7479506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579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Funzionalità dell’Amministratore-Professore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327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976908" y="4412456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32744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Gestione Studenti e Team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1721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dashboard consente all'amministratore di creare, gestire e modificare i team di studenti.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327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4834652" y="4412456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4327446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Assegnazione e Monitoraggio degli Assignment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552652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L'amministratore può creare nuovi assignment e assegnarli ai team.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356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Prima Iterazione: Sviluppo e Test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Analisi del Codice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Studio del codice sorgente di T1 per comprendere l'architettura esistente.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941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Esecuzione di test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sull'architettura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esistente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378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Diagramma delle Classi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Aggiornamento del diagramma delle classi per riflettere le entità del T1.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8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Class Diagram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2829"/>
            <a:ext cx="5700832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Il diagramma delle classi è stato aggiornato nella seconda iterazione. 
Sono state aggiunte due nuove entità cruciali: "Team Admin" e "Team". 
"Team Admin" rappresenta l'associazione tra Admin e Team, mentre "Team" rappresenta il team di studenti stesso. 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44" y="2683907"/>
            <a:ext cx="6788468" cy="391060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87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Seconda Iterazione: Miglioramenti e Integrazione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8711" y="280642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Shape 2"/>
          <p:cNvSpPr/>
          <p:nvPr/>
        </p:nvSpPr>
        <p:spPr>
          <a:xfrm>
            <a:off x="1358622" y="33014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7880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1061918" y="3146584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81488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degli Endpoint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381488" y="3523655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Esecuzione di test su tutti gli endpoint esistenti per garantire la funzionalità.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358622" y="48352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Shape 8"/>
          <p:cNvSpPr/>
          <p:nvPr/>
        </p:nvSpPr>
        <p:spPr>
          <a:xfrm>
            <a:off x="87880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1027986" y="4680347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3814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Gestione dei Team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381488" y="5057418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Implementazione della logica per la creazione, la modifica e la gestione dei team.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358622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Shape 13"/>
          <p:cNvSpPr/>
          <p:nvPr/>
        </p:nvSpPr>
        <p:spPr>
          <a:xfrm>
            <a:off x="87880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1028462" y="621411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381488" y="6100763"/>
            <a:ext cx="4176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Miglioramento del Front-End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381488" y="6591181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Miglioramento dell'interfaccia della dashboard amministrativa per renderla più user-friendly.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956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Gestione dei Team: TeamController e TeamService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77283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1020604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TeamController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69451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Gestione di tutte le richieste HTTP legate alla creazione, modifica e gestione dei team.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977283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5"/>
          <p:cNvSpPr/>
          <p:nvPr/>
        </p:nvSpPr>
        <p:spPr>
          <a:xfrm>
            <a:off x="5443776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TeamService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69451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Implementazione della logica di business per le operazioni sui team.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977283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8"/>
          <p:cNvSpPr/>
          <p:nvPr/>
        </p:nvSpPr>
        <p:spPr>
          <a:xfrm>
            <a:off x="9866948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Struttura Dati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69451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Memorizzazione dei team in una collection nel container T1.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85323"/>
            <a:ext cx="12661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Associazione Team con Admin: JWT Service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Autenticazione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1847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Il token JWT include l'username dell'admin come soggetto (subject).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63426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428053"/>
            <a:ext cx="2930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Informazione Admin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91847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Estrazione delle informazioni relative all'amministratore dal token JWT.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63426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Associazione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1847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Utilizzo del JWT per associare in modo sicuro gli admin ai team.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11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Rotte Aggiunte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87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976908" y="3323749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38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POST /creaTeam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72915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 un nuovo team.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2387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Text 6"/>
          <p:cNvSpPr/>
          <p:nvPr/>
        </p:nvSpPr>
        <p:spPr>
          <a:xfrm>
            <a:off x="7577852" y="3323749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238738"/>
            <a:ext cx="2911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DELETE /deleteTeam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72915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Elimina un team.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5740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943451" y="4659035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574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PUT /modificaTeam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06444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Modifica le informazioni di un team (da sistemare).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5740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7572851" y="4659035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4574024"/>
            <a:ext cx="3030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GET /visualizzaTeams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06444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Visualizza l'elenco di tutti i team.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824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 il testing back-end è stato utilizzato Postman. Alcune funzionalità non sono ancora implementate correttamente in Front-end, come l'inserimento e la visualizzazione degli studenti.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2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Rotte Aggiunte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201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976908" y="350520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20189"/>
            <a:ext cx="4550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PUT /aggiungiStudenti{idTeam}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91060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Aggiunta Studente ad un Team.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4201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Text 6"/>
          <p:cNvSpPr/>
          <p:nvPr/>
        </p:nvSpPr>
        <p:spPr>
          <a:xfrm>
            <a:off x="7577852" y="3505200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420189"/>
            <a:ext cx="3671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GET /cercaTeam/{idTeam}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91060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Visualizza le informazioni di un team specifico.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554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943451" y="484048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755475"/>
            <a:ext cx="3791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GET /ottieniStudentiTeam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245894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Visualizza l'elenco degli studenti di un Team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8639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N.B: Non sono ancora implementate completamente in Front-End.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Personalizzato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Sora Medium</vt:lpstr>
      <vt:lpstr>Noto Sans TC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GIUSEPPE CASTALDO</cp:lastModifiedBy>
  <cp:revision>3</cp:revision>
  <dcterms:created xsi:type="dcterms:W3CDTF">2024-12-05T10:19:50Z</dcterms:created>
  <dcterms:modified xsi:type="dcterms:W3CDTF">2024-12-05T11:08:13Z</dcterms:modified>
</cp:coreProperties>
</file>